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7" r:id="rId5"/>
    <p:sldId id="256" r:id="rId6"/>
    <p:sldId id="257" r:id="rId7"/>
    <p:sldId id="261" r:id="rId8"/>
    <p:sldId id="266" r:id="rId9"/>
    <p:sldId id="260" r:id="rId10"/>
    <p:sldId id="270" r:id="rId11"/>
    <p:sldId id="264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7A63D-0B44-44F1-B852-66DFC922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36D0BF-6EB1-4FB1-BD6B-6FCE2708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38DF19-86E0-4AA8-966C-C7DC0076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EE665-E7A8-495D-9AC5-4BD33E3D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72902-E3F2-4870-9919-900C49A2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0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45FF79-93E2-46CE-9BFF-E2540B83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565204-C994-4136-BC9A-E6DEA1FEE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45798-A5FC-42AA-9709-8620D2E0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21436-36E8-4790-AD23-C3270B2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06F66D-3DFD-45EF-94BF-F79BC241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2133FC8-1DFA-42C4-91A4-306762E2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91A2EE-B6EF-497A-A93B-BD8560098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40CB95-04FD-4F15-94D7-75E78EA4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20555C-79FA-4DE5-9136-54F9DA96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56359-193C-4254-B9DB-14BD2966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8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FF8E4-7A41-4EE7-9E9B-FC03C4FE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F81249-DC70-4E66-B7A9-0369F937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9B9C07-3033-44D9-8604-97E170AF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2F5983-3028-4787-B9E0-3B22FB39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6E61B-8145-444A-86C1-184C2F5F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2064E-6909-47B5-A2A6-2BE345DF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30F11C-81F7-4323-B557-3CFD6DE23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65927-E393-4D72-A028-F7BBD82C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DA59BB-8DD2-4E45-B197-17C1A1A3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4A756-8150-434F-B3A9-F87CC9D8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53449-AAC6-44B8-A3C7-4AF8D3BD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EBAD0B-F594-4827-A0CC-2378A5E02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55C76C-C7C8-4AEC-95BF-E9A73E95A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54F38C-9998-4298-A2E7-7E66677B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C6F23D-0D33-435D-A086-40AFA43C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77A7C5-62DF-4E38-8CC0-6835883F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92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D8FB0-716B-4B0C-B0A9-39085671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6E9EE-1831-4216-B52B-6848AC03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39DC68-EE60-4F3F-9813-CE660ACA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419ECF-B108-4D12-ADA8-85CC32D58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4CF830-1A51-4498-9800-35E1912C9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2CAB6-2E95-48D7-927E-E2240E30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7414F43-7BF1-420F-BA57-B7301E4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43C224-1A15-4A1D-B456-C50509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39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F1BB9-BF90-40DD-98B7-69980751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7E160B-7CD1-4F35-A7AE-FFA2585B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88BCD4-F31E-4A64-AD6D-5F4303E2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0AB0E-98C3-46D1-85E4-3923DC79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1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9BDC09-81CD-4D82-A1E2-F0048B7C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F5BF9F-72C0-4A2A-AEA3-6C71B9DC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F93220-9A94-4E9D-B871-6F8A3EAE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FD95D-77B9-411B-8182-B0CC14F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673FAC-76AC-46D3-94CA-2E8294F1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2944B2-3BFC-4B1B-B2FB-EF47D5E3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DCCE06-873B-4EC1-A5AD-C798DFE3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69F049-D356-402B-8426-D8834FAB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DA1675-DC5C-4DA2-9E65-E02A20E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92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31AF7-AD7A-44D5-A19A-D2AB4951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0DE6842-72C8-4E7C-9A42-4E178D24A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4C490C-16FA-415D-BBF7-EFCEB231D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B0C39C-CEBD-4667-97D0-ECEF6DC3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D64EDE-C1F1-44CE-9962-11FC257D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31A5FF-DE9B-4948-87C4-D808F5FE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6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64727D-F4AD-4C7A-BDC0-F7FB9805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4BD37-A53E-488F-98BE-C94FB44FA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24DA-6B3B-4BAB-9650-C3DEC2956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CED6-BA91-4D57-B075-5E0400679809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5D71AF-D2E8-4711-8977-EDA22D4A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0C084-E946-4802-9A2E-E373C617D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7C2E-E062-4A65-B857-81E155DC5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33E05C-E0B1-4580-913E-FC7FBD060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6" y="5293473"/>
            <a:ext cx="2939987" cy="7669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C3C7A68-6834-49F3-B27A-ADB033DF8ACC}"/>
              </a:ext>
            </a:extLst>
          </p:cNvPr>
          <p:cNvSpPr txBox="1"/>
          <p:nvPr/>
        </p:nvSpPr>
        <p:spPr>
          <a:xfrm>
            <a:off x="2096785" y="489508"/>
            <a:ext cx="7998430" cy="4067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在线会议</a:t>
            </a:r>
            <a:endParaRPr lang="en-US" altLang="zh-CN" sz="40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平台无障碍操作指引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</a:p>
          <a:p>
            <a:pPr algn="ctr">
              <a:lnSpc>
                <a:spcPct val="150000"/>
              </a:lnSpc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2021.11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7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37E30-9B91-4614-AA2E-04AB8B5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355" y="184912"/>
            <a:ext cx="6112329" cy="723446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设置更多无障碍辅助功能</a:t>
            </a:r>
          </a:p>
        </p:txBody>
      </p:sp>
      <p:pic>
        <p:nvPicPr>
          <p:cNvPr id="5" name="图片 4" descr="设置“虚拟背景”的操作截屏">
            <a:extLst>
              <a:ext uri="{FF2B5EF4-FFF2-40B4-BE49-F238E27FC236}">
                <a16:creationId xmlns:a16="http://schemas.microsoft.com/office/drawing/2014/main" id="{23D1B923-E520-4C00-B7B4-F11DB476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0" y="908358"/>
            <a:ext cx="5771440" cy="3246435"/>
          </a:xfrm>
          <a:prstGeom prst="rect">
            <a:avLst/>
          </a:prstGeom>
        </p:spPr>
      </p:pic>
      <p:pic>
        <p:nvPicPr>
          <p:cNvPr id="7" name="图片 6" descr="设置菜单的截屏">
            <a:extLst>
              <a:ext uri="{FF2B5EF4-FFF2-40B4-BE49-F238E27FC236}">
                <a16:creationId xmlns:a16="http://schemas.microsoft.com/office/drawing/2014/main" id="{0EA19625-7E34-4E4F-9E26-7A7CCE04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25" y="908357"/>
            <a:ext cx="5771440" cy="3246435"/>
          </a:xfrm>
          <a:prstGeom prst="rect">
            <a:avLst/>
          </a:prstGeom>
        </p:spPr>
      </p:pic>
      <p:sp>
        <p:nvSpPr>
          <p:cNvPr id="8" name="文本框 7" descr="图片说明：主持人分配会议室后，会弹出窗口，点击“加入会议”。&#10;">
            <a:extLst>
              <a:ext uri="{FF2B5EF4-FFF2-40B4-BE49-F238E27FC236}">
                <a16:creationId xmlns:a16="http://schemas.microsoft.com/office/drawing/2014/main" id="{6EF3E670-66F7-417C-9505-32F2606351DD}"/>
              </a:ext>
            </a:extLst>
          </p:cNvPr>
          <p:cNvSpPr txBox="1"/>
          <p:nvPr/>
        </p:nvSpPr>
        <p:spPr>
          <a:xfrm>
            <a:off x="324560" y="4291149"/>
            <a:ext cx="11636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操作提示：自己的名字，找到“选择虚拟背景”或者‘’选择视频滤镜“，进入”设置“菜单“，根据需要进行设置。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在主界面中切至“视频设置”（开启视频按钮的下一个）。按空格，激活菜单，下光标找到“选择虚拟背景”。默认焦点会停留在列表中，会用下光标找到最后两项，分别是键盘快捷键和辅助功能。想查看其中的某一项设置，就在该项上回车，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键继续切换进行查看和设置。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239CD4-CDFD-490A-BD31-5769D7E9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193" y="1732597"/>
            <a:ext cx="886326" cy="2995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14DD8E-A7FC-49F2-A3DF-53AE50C19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960" y="2694940"/>
            <a:ext cx="1066800" cy="228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93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07C33-E9F9-4EB1-92DB-5A6A8E22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69" y="354138"/>
            <a:ext cx="2901594" cy="8575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 会 提 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547E87-ADEB-413F-9FA8-61B9AEE2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019" y="1267057"/>
            <a:ext cx="9246703" cy="40801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参与者进入会议室，按照主持人要求修改名字，进行技术测试。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不发言的时候请关闭麦克风。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参加国际会议时，应至少使用耳麦发言，这样能够让同传翻译更清晰地发言者的声音。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请不要开着电脑外放，外放尽量发言使用的麦克风推荐。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电脑参与时不要同时使用电脑微信或其他即时通讯工具。</a:t>
            </a:r>
          </a:p>
        </p:txBody>
      </p:sp>
    </p:spTree>
    <p:extLst>
      <p:ext uri="{BB962C8B-B14F-4D97-AF65-F5344CB8AC3E}">
        <p14:creationId xmlns:p14="http://schemas.microsoft.com/office/powerpoint/2010/main" val="140393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4CEDC-CE89-43EA-8508-A53F153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7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10CAD85-A025-4946-A64F-F13A80B18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87" y="2694332"/>
            <a:ext cx="3071126" cy="10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F8D0AD8-8A9A-4C7B-AD46-FFCC1549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138" y="5424829"/>
            <a:ext cx="90681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kern="100" dirty="0"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kern="100" dirty="0"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残障融合中国实践系列</a:t>
            </a:r>
            <a:r>
              <a:rPr lang="en-US" altLang="zh-CN" sz="1400" kern="100" dirty="0"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400" kern="100" dirty="0"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会议</a:t>
            </a:r>
            <a:r>
              <a:rPr lang="en-US" altLang="zh-CN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ZOOM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平台无障碍操作指引</a:t>
            </a:r>
            <a:r>
              <a:rPr lang="en-US" altLang="zh-CN" sz="1400" kern="1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400" kern="1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kumimoji="0" lang="zh-CN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上海有人公益基金会原创出品。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本指引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采用国际知识共享组织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Creative Commons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制定的知识共享许可协议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国际（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CC-BY-NC-SA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署名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非商业性使用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相同方式共享）。授予特许证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https://creativecommons.org/licenses/by-nc-sa/4.0/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下开放获取并合法使用。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5FB446DA-F274-43E7-9456-87702A35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78" y="376088"/>
            <a:ext cx="5089723" cy="66850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个性化显示实时字幕</a:t>
            </a:r>
          </a:p>
        </p:txBody>
      </p:sp>
      <p:pic>
        <p:nvPicPr>
          <p:cNvPr id="7" name="图片 6" descr="“实时转录文字”后出现“显示字幕”的界面截屏&#10;&#10;&#10;">
            <a:extLst>
              <a:ext uri="{FF2B5EF4-FFF2-40B4-BE49-F238E27FC236}">
                <a16:creationId xmlns:a16="http://schemas.microsoft.com/office/drawing/2014/main" id="{8B31282D-726D-4B3A-88D9-704EC98D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" y="1421681"/>
            <a:ext cx="5672151" cy="35410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ADC8A6-CAA7-4FDE-B1A0-45887B81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78" y="3844108"/>
            <a:ext cx="1007852" cy="89815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45988DD-1915-4BAE-842D-25E6D62FBE94}"/>
              </a:ext>
            </a:extLst>
          </p:cNvPr>
          <p:cNvSpPr txBox="1"/>
          <p:nvPr/>
        </p:nvSpPr>
        <p:spPr>
          <a:xfrm>
            <a:off x="212989" y="5151997"/>
            <a:ext cx="56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操作提示：点击“实时转录文字”，点击“显示字幕”。</a:t>
            </a:r>
          </a:p>
        </p:txBody>
      </p:sp>
      <p:pic>
        <p:nvPicPr>
          <p:cNvPr id="23" name="图片 22" descr="字幕会显示在PPT下方的截屏">
            <a:extLst>
              <a:ext uri="{FF2B5EF4-FFF2-40B4-BE49-F238E27FC236}">
                <a16:creationId xmlns:a16="http://schemas.microsoft.com/office/drawing/2014/main" id="{F26D0FAB-2D50-4393-87A9-EADCEEC34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92" y="1525314"/>
            <a:ext cx="5926673" cy="33337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A749E6-78C3-4057-813B-0639D5D01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420" y="4280985"/>
            <a:ext cx="2050072" cy="2218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67D56E6-0A4D-4AEC-A637-5D2109BD8C63}"/>
              </a:ext>
            </a:extLst>
          </p:cNvPr>
          <p:cNvSpPr txBox="1"/>
          <p:nvPr/>
        </p:nvSpPr>
        <p:spPr>
          <a:xfrm>
            <a:off x="6218417" y="5162157"/>
            <a:ext cx="5757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操作提示：字幕会显示在PPT下方。字幕可以调整位置。</a:t>
            </a:r>
          </a:p>
        </p:txBody>
      </p:sp>
    </p:spTree>
    <p:extLst>
      <p:ext uri="{BB962C8B-B14F-4D97-AF65-F5344CB8AC3E}">
        <p14:creationId xmlns:p14="http://schemas.microsoft.com/office/powerpoint/2010/main" val="35678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7C6C6DB6-DA69-42D5-A28D-FBF6B706712A}"/>
              </a:ext>
            </a:extLst>
          </p:cNvPr>
          <p:cNvSpPr txBox="1"/>
          <p:nvPr/>
        </p:nvSpPr>
        <p:spPr>
          <a:xfrm>
            <a:off x="2862942" y="381000"/>
            <a:ext cx="5812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如何个性化显示手语翻译</a:t>
            </a:r>
            <a:endParaRPr lang="zh-CN" altLang="en-US" sz="3600" b="1" dirty="0"/>
          </a:p>
        </p:txBody>
      </p:sp>
      <p:pic>
        <p:nvPicPr>
          <p:cNvPr id="14" name="图片 13" descr="不同“”视图”显示方式的截屏">
            <a:extLst>
              <a:ext uri="{FF2B5EF4-FFF2-40B4-BE49-F238E27FC236}">
                <a16:creationId xmlns:a16="http://schemas.microsoft.com/office/drawing/2014/main" id="{9790E787-7044-4347-9F86-43F242A1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2124559"/>
            <a:ext cx="5592837" cy="3145971"/>
          </a:xfrm>
          <a:prstGeom prst="rect">
            <a:avLst/>
          </a:prstGeom>
        </p:spPr>
      </p:pic>
      <p:sp>
        <p:nvSpPr>
          <p:cNvPr id="16" name="文本框 15" descr="界面可以有不同“视图”显示方式，可以显示所有参与者，或者单独显示某一个参与者。">
            <a:extLst>
              <a:ext uri="{FF2B5EF4-FFF2-40B4-BE49-F238E27FC236}">
                <a16:creationId xmlns:a16="http://schemas.microsoft.com/office/drawing/2014/main" id="{583DD1DD-18CA-4CCD-BA8C-DBC72D7B14AA}"/>
              </a:ext>
            </a:extLst>
          </p:cNvPr>
          <p:cNvSpPr txBox="1"/>
          <p:nvPr/>
        </p:nvSpPr>
        <p:spPr>
          <a:xfrm>
            <a:off x="522270" y="5444428"/>
            <a:ext cx="5498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操作提示：界面可以有不同“视图”显示方式，可以显示所有参与者，或者单独显示某一个参与者。</a:t>
            </a:r>
          </a:p>
        </p:txBody>
      </p:sp>
      <p:pic>
        <p:nvPicPr>
          <p:cNvPr id="10" name="图片 9" descr="“手语翻译”单独显示的窗口截屏">
            <a:extLst>
              <a:ext uri="{FF2B5EF4-FFF2-40B4-BE49-F238E27FC236}">
                <a16:creationId xmlns:a16="http://schemas.microsoft.com/office/drawing/2014/main" id="{13056397-DB6C-423E-BE47-71D3BFDD0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64" y="2037473"/>
            <a:ext cx="5592839" cy="31459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4352AF-3351-4649-835D-EC7251569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2" y="2700581"/>
            <a:ext cx="879287" cy="2903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0" name="文本框 19" descr="手语翻译与PPT幻灯片在同一个视窗的截屏">
            <a:extLst>
              <a:ext uri="{FF2B5EF4-FFF2-40B4-BE49-F238E27FC236}">
                <a16:creationId xmlns:a16="http://schemas.microsoft.com/office/drawing/2014/main" id="{A60BC3A0-8636-4BAD-A47A-693BC4B7637D}"/>
              </a:ext>
            </a:extLst>
          </p:cNvPr>
          <p:cNvSpPr txBox="1"/>
          <p:nvPr/>
        </p:nvSpPr>
        <p:spPr>
          <a:xfrm>
            <a:off x="6331225" y="5433278"/>
            <a:ext cx="5424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操作提示：“手语翻译”单独显示的示例，可以根据个人的习惯调整窗口大小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29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4783D940-3E6D-4981-8183-9D2D53D8E73D}"/>
              </a:ext>
            </a:extLst>
          </p:cNvPr>
          <p:cNvSpPr txBox="1"/>
          <p:nvPr/>
        </p:nvSpPr>
        <p:spPr>
          <a:xfrm>
            <a:off x="1229379" y="4826675"/>
            <a:ext cx="9738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操作提示：自己名字的右上角，看到“解除静音”右侧下拉菜单，看到“改名”。修改姓名后确认即可。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Alt+U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打开“参与者列表”。上下光标找到自己加入时的名字，提示“我”。按“空间键”激活菜单，下光标按一下，找到“改名”后回车。输入新的姓名后，用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键切到“确认”按钮，回车即可。</a:t>
            </a:r>
          </a:p>
        </p:txBody>
      </p:sp>
      <p:pic>
        <p:nvPicPr>
          <p:cNvPr id="5" name="图片 4" descr="自己的姓名右上角图标下拉菜单“改名”的截屏">
            <a:extLst>
              <a:ext uri="{FF2B5EF4-FFF2-40B4-BE49-F238E27FC236}">
                <a16:creationId xmlns:a16="http://schemas.microsoft.com/office/drawing/2014/main" id="{62EFB641-2783-457A-9AD4-54E6E616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17" y="1139292"/>
            <a:ext cx="6403278" cy="3601844"/>
          </a:xfrm>
          <a:prstGeom prst="rect">
            <a:avLst/>
          </a:prstGeom>
        </p:spPr>
      </p:pic>
      <p:pic>
        <p:nvPicPr>
          <p:cNvPr id="9" name="图片 8" descr="姓名右上角窗口的图示截屏">
            <a:extLst>
              <a:ext uri="{FF2B5EF4-FFF2-40B4-BE49-F238E27FC236}">
                <a16:creationId xmlns:a16="http://schemas.microsoft.com/office/drawing/2014/main" id="{606522AF-D4CC-4B5A-BAA8-5C9AC002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79" y="1139292"/>
            <a:ext cx="6403277" cy="36018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1A386A-27AD-47A4-AAE8-00E893F1D487}"/>
              </a:ext>
            </a:extLst>
          </p:cNvPr>
          <p:cNvSpPr txBox="1"/>
          <p:nvPr/>
        </p:nvSpPr>
        <p:spPr>
          <a:xfrm>
            <a:off x="2659380" y="275370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如何修改姓名和个人信息</a:t>
            </a:r>
            <a:endParaRPr lang="zh-CN" altLang="en-US" sz="36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3FF9ABB-A2F2-4BE9-B7BF-9EC9623B0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5262"/>
            <a:ext cx="781050" cy="4095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A267DC-AE59-40B6-A2BC-EE1F7BAC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988" y="1516062"/>
            <a:ext cx="1012306" cy="13604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680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9762A923-C4AB-4BA4-99A7-F12D92FC117E}"/>
              </a:ext>
            </a:extLst>
          </p:cNvPr>
          <p:cNvSpPr txBox="1"/>
          <p:nvPr/>
        </p:nvSpPr>
        <p:spPr>
          <a:xfrm>
            <a:off x="3443766" y="2853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开关麦克风和镜头</a:t>
            </a:r>
            <a:endParaRPr lang="zh-CN" altLang="en-US" sz="3600" b="1" dirty="0"/>
          </a:p>
        </p:txBody>
      </p:sp>
      <p:pic>
        <p:nvPicPr>
          <p:cNvPr id="5" name="图片 4" descr="开关麦克风和视频的界面截屏">
            <a:extLst>
              <a:ext uri="{FF2B5EF4-FFF2-40B4-BE49-F238E27FC236}">
                <a16:creationId xmlns:a16="http://schemas.microsoft.com/office/drawing/2014/main" id="{B609C6F5-4400-4284-A3AA-A8AA6E15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83" y="931688"/>
            <a:ext cx="7377883" cy="41500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B379D6-9179-4777-B9F8-6511141B2CB1}"/>
              </a:ext>
            </a:extLst>
          </p:cNvPr>
          <p:cNvSpPr txBox="1"/>
          <p:nvPr/>
        </p:nvSpPr>
        <p:spPr>
          <a:xfrm>
            <a:off x="397565" y="5131822"/>
            <a:ext cx="11549269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操作提示：打开或关闭左下角的麦克风和摄像机图标。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为了保证同传翻译的效果，请使用耳麦，不要直接对着电脑或手机麦克风说话。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开关视频 ，快捷键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Alt+V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开关麦克风 ，快捷键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Alt+A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7436742-6567-4019-A126-56B2A249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869" y="4263186"/>
            <a:ext cx="1300354" cy="5162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661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9DF91108-E689-4E98-B21E-7B924D4C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356543"/>
            <a:ext cx="9005776" cy="559495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国际会议调到同传中文频道</a:t>
            </a:r>
          </a:p>
        </p:txBody>
      </p:sp>
      <p:pic>
        <p:nvPicPr>
          <p:cNvPr id="9" name="图片 8" descr="传译功能接受中文频道的操作截屏">
            <a:extLst>
              <a:ext uri="{FF2B5EF4-FFF2-40B4-BE49-F238E27FC236}">
                <a16:creationId xmlns:a16="http://schemas.microsoft.com/office/drawing/2014/main" id="{3A19DEE4-0D46-4D0D-A9BC-CE2BB5D5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32" y="998166"/>
            <a:ext cx="8133806" cy="4954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CEE688-B6F8-4EDB-8478-72B932AB8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415" y="3751527"/>
            <a:ext cx="2007395" cy="1804814"/>
          </a:xfrm>
          <a:prstGeom prst="rect">
            <a:avLst/>
          </a:prstGeom>
          <a:ln w="69850">
            <a:solidFill>
              <a:srgbClr val="FF0000"/>
            </a:solidFill>
          </a:ln>
        </p:spPr>
      </p:pic>
      <p:sp>
        <p:nvSpPr>
          <p:cNvPr id="11" name="文本框 10" descr="点击“传译”的按键，选择“中文”频道。">
            <a:extLst>
              <a:ext uri="{FF2B5EF4-FFF2-40B4-BE49-F238E27FC236}">
                <a16:creationId xmlns:a16="http://schemas.microsoft.com/office/drawing/2014/main" id="{13BCB949-BF72-42A0-B83B-94644C85350C}"/>
              </a:ext>
            </a:extLst>
          </p:cNvPr>
          <p:cNvSpPr txBox="1"/>
          <p:nvPr/>
        </p:nvSpPr>
        <p:spPr>
          <a:xfrm>
            <a:off x="2335427" y="6035217"/>
            <a:ext cx="900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操作提示：点击“传译”的按键，选择“中文”频道。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视障伙伴操作提示：没有快捷键。右下角用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键找到“传译”按键，选择“中文”。</a:t>
            </a:r>
          </a:p>
        </p:txBody>
      </p:sp>
    </p:spTree>
    <p:extLst>
      <p:ext uri="{BB962C8B-B14F-4D97-AF65-F5344CB8AC3E}">
        <p14:creationId xmlns:p14="http://schemas.microsoft.com/office/powerpoint/2010/main" val="398503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2DDA07-E718-4EEA-9EC4-8B200437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761" y="334303"/>
            <a:ext cx="7956479" cy="682839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举手和放下手</a:t>
            </a:r>
            <a:endParaRPr lang="zh-CN" altLang="en-US" sz="3600" b="1" dirty="0"/>
          </a:p>
        </p:txBody>
      </p:sp>
      <p:pic>
        <p:nvPicPr>
          <p:cNvPr id="17" name="图片 16" descr="有一名参与者举手的界面截屏">
            <a:extLst>
              <a:ext uri="{FF2B5EF4-FFF2-40B4-BE49-F238E27FC236}">
                <a16:creationId xmlns:a16="http://schemas.microsoft.com/office/drawing/2014/main" id="{9B296958-1783-4C95-A639-53D1E7AD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59" y="1182798"/>
            <a:ext cx="6702581" cy="37702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75068B-65C7-4DDE-B411-AD09FA288625}"/>
              </a:ext>
            </a:extLst>
          </p:cNvPr>
          <p:cNvSpPr txBox="1"/>
          <p:nvPr/>
        </p:nvSpPr>
        <p:spPr>
          <a:xfrm>
            <a:off x="1333500" y="5118656"/>
            <a:ext cx="9994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             下方找到“回应”，点击“举手””图标。问题解决后，可以“放下手”。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视障伙伴操作提示：“举手”快捷键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，“放下手”放下快捷键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。电脑版在“回应”按钮里面。手机版在右下角“更多”里面。</a:t>
            </a:r>
          </a:p>
        </p:txBody>
      </p:sp>
    </p:spTree>
    <p:extLst>
      <p:ext uri="{BB962C8B-B14F-4D97-AF65-F5344CB8AC3E}">
        <p14:creationId xmlns:p14="http://schemas.microsoft.com/office/powerpoint/2010/main" val="204315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9DC6D6C1-6F1C-4076-B820-19FF271D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417" y="506253"/>
            <a:ext cx="9939131" cy="682839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使用“聊天”发言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提醒发言者语速“慢一点”</a:t>
            </a:r>
            <a:endParaRPr lang="zh-CN" altLang="en-US" sz="3600" b="1" dirty="0"/>
          </a:p>
        </p:txBody>
      </p:sp>
      <p:pic>
        <p:nvPicPr>
          <p:cNvPr id="10" name="内容占位符 10" descr="带聊天框的界面截图">
            <a:extLst>
              <a:ext uri="{FF2B5EF4-FFF2-40B4-BE49-F238E27FC236}">
                <a16:creationId xmlns:a16="http://schemas.microsoft.com/office/drawing/2014/main" id="{4D0EAEFF-4052-4324-8CF7-E5903D83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" y="1660881"/>
            <a:ext cx="5640835" cy="3026073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F04A9D2-B5EE-4A6F-B0FD-65B11D720F27}"/>
              </a:ext>
            </a:extLst>
          </p:cNvPr>
          <p:cNvSpPr txBox="1"/>
          <p:nvPr/>
        </p:nvSpPr>
        <p:spPr>
          <a:xfrm>
            <a:off x="301549" y="4947693"/>
            <a:ext cx="52779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操作提示：下方找到“聊天”，可以输入回答。聊天框可以隐藏或者个性化的位置打开。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视障伙伴操作提示：打开聊天面板，快捷键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Alt+H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。按了快捷键后，默认在聊天窗口，可以输入聊天内容，按发送或者回车进行发送。</a:t>
            </a:r>
          </a:p>
        </p:txBody>
      </p:sp>
      <p:pic>
        <p:nvPicPr>
          <p:cNvPr id="5" name="图片 4" descr="“慢一点”的操作截屏">
            <a:extLst>
              <a:ext uri="{FF2B5EF4-FFF2-40B4-BE49-F238E27FC236}">
                <a16:creationId xmlns:a16="http://schemas.microsoft.com/office/drawing/2014/main" id="{4A6AF717-A0C6-4FE3-85AA-1E0595007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99" y="1660881"/>
            <a:ext cx="5379686" cy="30260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F16DCD-E3E6-414C-B818-B4FC60F05102}"/>
              </a:ext>
            </a:extLst>
          </p:cNvPr>
          <p:cNvSpPr txBox="1"/>
          <p:nvPr/>
        </p:nvSpPr>
        <p:spPr>
          <a:xfrm>
            <a:off x="6413592" y="4947693"/>
            <a:ext cx="5592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操作提示：下方找到“回应”，可以找到“慢一点”标识。发言人注意并采取行动后，可以撤销。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视障伙伴操作提示：电脑版在“回应”按钮里面，用上下光标找到“是”，在这一行用右光标找到“慢一点“，然后回车。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D83E7E-2A5C-4255-8817-137EF342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285" y="3749041"/>
            <a:ext cx="1193474" cy="7150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2FA43F-E010-4107-BAB2-232BA5C21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818" y="4346124"/>
            <a:ext cx="316101" cy="3408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10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A186E-D88C-4B26-8250-27512F29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53" y="371762"/>
            <a:ext cx="7955879" cy="70167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参加小组讨论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如何使用白板做记录</a:t>
            </a:r>
          </a:p>
        </p:txBody>
      </p:sp>
      <p:pic>
        <p:nvPicPr>
          <p:cNvPr id="5" name="图片 4" descr="邀请进入会议室的画面截屏">
            <a:extLst>
              <a:ext uri="{FF2B5EF4-FFF2-40B4-BE49-F238E27FC236}">
                <a16:creationId xmlns:a16="http://schemas.microsoft.com/office/drawing/2014/main" id="{609C57E5-8B2B-41AB-BF47-D8F21D79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9" y="1583798"/>
            <a:ext cx="5048024" cy="2839514"/>
          </a:xfrm>
          <a:prstGeom prst="rect">
            <a:avLst/>
          </a:prstGeom>
        </p:spPr>
      </p:pic>
      <p:sp>
        <p:nvSpPr>
          <p:cNvPr id="7" name="文本框 6" descr="图片说明：主持人分配会议室后，会弹出窗口，点击“加入会议”。&#10;">
            <a:extLst>
              <a:ext uri="{FF2B5EF4-FFF2-40B4-BE49-F238E27FC236}">
                <a16:creationId xmlns:a16="http://schemas.microsoft.com/office/drawing/2014/main" id="{51531B32-7275-44D5-9429-AE879FB42EDD}"/>
              </a:ext>
            </a:extLst>
          </p:cNvPr>
          <p:cNvSpPr txBox="1"/>
          <p:nvPr/>
        </p:nvSpPr>
        <p:spPr>
          <a:xfrm>
            <a:off x="158961" y="4645065"/>
            <a:ext cx="4969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操作提示：主持人分配会议室后，会弹出窗口，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点击“加入会议”。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白板文字输入的截屏">
            <a:extLst>
              <a:ext uri="{FF2B5EF4-FFF2-40B4-BE49-F238E27FC236}">
                <a16:creationId xmlns:a16="http://schemas.microsoft.com/office/drawing/2014/main" id="{106CB57E-C6E1-4407-B445-1F625D6B6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96" y="1717931"/>
            <a:ext cx="4771395" cy="26839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F946E5-E619-4DFE-8543-27A124338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290" y="2737394"/>
            <a:ext cx="1860516" cy="13832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6AA5B8-9A03-4725-90D8-E9299A53A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270" y="3708289"/>
            <a:ext cx="902892" cy="5941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532B159-664B-4095-A2C5-70531FFABABB}"/>
              </a:ext>
            </a:extLst>
          </p:cNvPr>
          <p:cNvSpPr txBox="1"/>
          <p:nvPr/>
        </p:nvSpPr>
        <p:spPr>
          <a:xfrm>
            <a:off x="5811996" y="4594277"/>
            <a:ext cx="55981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操作提示：屏幕下方的菜单点击“共享屏幕”，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打开“白板”，输入“文本”。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视障伙伴提示：读屏软件不能朗读白板上的文字。请提醒做记录的伙伴及时朗读内容。</a:t>
            </a:r>
          </a:p>
        </p:txBody>
      </p:sp>
    </p:spTree>
    <p:extLst>
      <p:ext uri="{BB962C8B-B14F-4D97-AF65-F5344CB8AC3E}">
        <p14:creationId xmlns:p14="http://schemas.microsoft.com/office/powerpoint/2010/main" val="150625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802</Words>
  <Application>Microsoft Office PowerPoint</Application>
  <PresentationFormat>宽屏</PresentationFormat>
  <Paragraphs>53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个性化显示实时字幕</vt:lpstr>
      <vt:lpstr>PowerPoint 演示文稿</vt:lpstr>
      <vt:lpstr>PowerPoint 演示文稿</vt:lpstr>
      <vt:lpstr>PowerPoint 演示文稿</vt:lpstr>
      <vt:lpstr>国际会议调到同传中文频道</vt:lpstr>
      <vt:lpstr>举手和放下手</vt:lpstr>
      <vt:lpstr>使用“聊天”发言 &amp; 提醒发言者语速“慢一点”</vt:lpstr>
      <vt:lpstr>参加小组讨论 &amp; 如何使用白板做记录</vt:lpstr>
      <vt:lpstr>设置更多无障碍辅助功能</vt:lpstr>
      <vt:lpstr>参 会 提 醒</vt:lpstr>
      <vt:lpstr>版权声明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Millie Zheng</dc:creator>
  <cp:lastModifiedBy>Millie Zheng</cp:lastModifiedBy>
  <cp:revision>22</cp:revision>
  <dcterms:created xsi:type="dcterms:W3CDTF">2021-11-18T08:06:22Z</dcterms:created>
  <dcterms:modified xsi:type="dcterms:W3CDTF">2021-11-19T05:37:53Z</dcterms:modified>
</cp:coreProperties>
</file>